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68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54" r:id="rId18"/>
    <p:sldId id="493" r:id="rId19"/>
    <p:sldId id="494" r:id="rId20"/>
    <p:sldId id="497" r:id="rId21"/>
    <p:sldId id="548" r:id="rId22"/>
    <p:sldId id="495" r:id="rId23"/>
    <p:sldId id="531" r:id="rId24"/>
    <p:sldId id="529" r:id="rId25"/>
    <p:sldId id="541" r:id="rId26"/>
    <p:sldId id="555" r:id="rId27"/>
    <p:sldId id="556" r:id="rId28"/>
    <p:sldId id="557" r:id="rId29"/>
    <p:sldId id="558" r:id="rId30"/>
    <p:sldId id="559" r:id="rId31"/>
    <p:sldId id="540" r:id="rId32"/>
    <p:sldId id="498" r:id="rId33"/>
    <p:sldId id="539" r:id="rId34"/>
    <p:sldId id="502" r:id="rId35"/>
    <p:sldId id="503" r:id="rId36"/>
    <p:sldId id="504" r:id="rId37"/>
    <p:sldId id="501" r:id="rId38"/>
    <p:sldId id="545" r:id="rId39"/>
    <p:sldId id="546" r:id="rId40"/>
    <p:sldId id="547" r:id="rId41"/>
    <p:sldId id="538" r:id="rId42"/>
    <p:sldId id="468" r:id="rId43"/>
    <p:sldId id="472" r:id="rId44"/>
    <p:sldId id="469" r:id="rId45"/>
    <p:sldId id="487" r:id="rId46"/>
    <p:sldId id="470" r:id="rId47"/>
    <p:sldId id="484" r:id="rId48"/>
    <p:sldId id="485" r:id="rId49"/>
    <p:sldId id="499" r:id="rId50"/>
    <p:sldId id="544" r:id="rId51"/>
    <p:sldId id="550" r:id="rId52"/>
    <p:sldId id="553" r:id="rId53"/>
    <p:sldId id="551" r:id="rId54"/>
    <p:sldId id="552" r:id="rId55"/>
    <p:sldId id="549" r:id="rId56"/>
    <p:sldId id="476" r:id="rId57"/>
    <p:sldId id="474" r:id="rId58"/>
    <p:sldId id="479" r:id="rId59"/>
    <p:sldId id="480" r:id="rId60"/>
    <p:sldId id="481" r:id="rId61"/>
    <p:sldId id="477" r:id="rId62"/>
    <p:sldId id="482" r:id="rId63"/>
    <p:sldId id="465" r:id="rId64"/>
    <p:sldId id="483" r:id="rId65"/>
    <p:sldId id="450" r:id="rId66"/>
    <p:sldId id="45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248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draft-decraene-lsr-isis-flooding-speed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dirty="0"/>
              <a:t>Receiver makes the sender slow down by delaying permission to send</a:t>
            </a:r>
          </a:p>
          <a:p>
            <a:pPr lvl="1"/>
            <a:r>
              <a:rPr lang="en-US" dirty="0"/>
              <a:t>It is okay to receive data later (delay in-sensitive traffic)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dirty="0"/>
              <a:t>The sender sends less data by switching to more lossy compression</a:t>
            </a:r>
          </a:p>
          <a:p>
            <a:pPr lvl="1"/>
            <a:r>
              <a:rPr lang="en-US" dirty="0"/>
              <a:t>It is not okay to receive data later (delay-sensitive traffic)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the capacity collapsed from 32 Kbps to 40 bps (</a:t>
            </a:r>
            <a:r>
              <a:rPr lang="en-US" i="1" dirty="0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@@@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3394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control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data:</a:t>
            </a:r>
          </a:p>
          <a:p>
            <a:pPr lvl="1"/>
            <a:r>
              <a:rPr lang="en-US" sz="2000" dirty="0"/>
              <a:t>ISIS needs to flood tens of thousands of link state packets</a:t>
            </a:r>
          </a:p>
          <a:p>
            <a:pPr lvl="1"/>
            <a:r>
              <a:rPr lang="en-US" sz="2000" dirty="0"/>
              <a:t>BGP needs to send about 1 million routes to each neighbor</a:t>
            </a:r>
          </a:p>
          <a:p>
            <a:pPr lvl="1"/>
            <a:r>
              <a:rPr lang="en-US" sz="2000" dirty="0"/>
              <a:t>RSVP needs to signal tens of thousands of paths</a:t>
            </a:r>
          </a:p>
          <a:p>
            <a:r>
              <a:rPr lang="en-US" dirty="0"/>
              <a:t>It is important that the send does not overwhelm the receiver</a:t>
            </a:r>
          </a:p>
          <a:p>
            <a:pPr lvl="1"/>
            <a:r>
              <a:rPr lang="en-US" sz="2000" dirty="0"/>
              <a:t>ISIS most not flood link state packets to its adjacencies than they can process them</a:t>
            </a:r>
          </a:p>
          <a:p>
            <a:pPr lvl="1"/>
            <a:r>
              <a:rPr lang="en-US" sz="2000" dirty="0"/>
              <a:t>BGP must not send routes faster than the neighbor can process them</a:t>
            </a:r>
          </a:p>
          <a:p>
            <a:pPr lvl="1"/>
            <a:r>
              <a:rPr lang="en-US" sz="2000" dirty="0"/>
              <a:t>RSVP must not signal paths faster than the downstream router can process them</a:t>
            </a:r>
          </a:p>
          <a:p>
            <a:r>
              <a:rPr lang="en-US" dirty="0"/>
              <a:t>Approaches for flow control in routing and signaling protocols:</a:t>
            </a:r>
          </a:p>
          <a:p>
            <a:pPr lvl="1"/>
            <a:r>
              <a:rPr lang="en-US" sz="2000" dirty="0"/>
              <a:t>Pacing and burst parameters hard-coded into the implementation and/or configured by the operations: ISIS, OSPF, RSVP, …</a:t>
            </a:r>
          </a:p>
          <a:p>
            <a:pPr lvl="1"/>
            <a:r>
              <a:rPr lang="en-US" sz="2000" dirty="0"/>
              <a:t>Flow-control mechanism built into the protocol: proposed ISIS extension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draft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sz="2000" dirty="0"/>
              <a:t>Run over layer 4 protocol (TCP, SCTP, QUIC) and rely on flow-control provided by transport protocol: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Routing and signaling protocol packets always have strict priority over user data packets</a:t>
            </a:r>
          </a:p>
          <a:p>
            <a:r>
              <a:rPr lang="en-US" dirty="0"/>
              <a:t>Control protocol packets are still vulnerable to congestion</a:t>
            </a:r>
          </a:p>
          <a:p>
            <a:pPr lvl="1"/>
            <a:r>
              <a:rPr lang="en-US" sz="2200" dirty="0"/>
              <a:t>Because they compete with other control plane protocols</a:t>
            </a:r>
          </a:p>
          <a:p>
            <a:r>
              <a:rPr lang="en-US" dirty="0"/>
              <a:t>Congestive collapse of control protocols is not rare:</a:t>
            </a:r>
          </a:p>
          <a:p>
            <a:pPr lvl="1"/>
            <a:r>
              <a:rPr lang="en-US" sz="2000" dirty="0"/>
              <a:t>Link-state protocol adjacency comes up</a:t>
            </a:r>
          </a:p>
          <a:p>
            <a:pPr lvl="1"/>
            <a:r>
              <a:rPr lang="en-US" sz="2000" dirty="0"/>
              <a:t>Starts synchronizing a very large link-state database</a:t>
            </a:r>
          </a:p>
          <a:p>
            <a:pPr lvl="1"/>
            <a:r>
              <a:rPr lang="en-US" sz="2000" dirty="0"/>
              <a:t>Link becomes congested with link-state packets (all of them high priority)</a:t>
            </a:r>
          </a:p>
          <a:p>
            <a:pPr lvl="1"/>
            <a:r>
              <a:rPr lang="en-US" sz="2000" dirty="0"/>
              <a:t>Hello packets get dropped</a:t>
            </a:r>
          </a:p>
          <a:p>
            <a:pPr lvl="1"/>
            <a:r>
              <a:rPr lang="en-US" sz="2000" dirty="0"/>
              <a:t>Adjacency goes down</a:t>
            </a:r>
          </a:p>
          <a:p>
            <a:pPr lvl="1"/>
            <a:r>
              <a:rPr lang="en-US" sz="2000" dirty="0"/>
              <a:t>The cycle repeats itself (and congestion gets even worse because of it)</a:t>
            </a:r>
          </a:p>
          <a:p>
            <a:r>
              <a:rPr lang="en-US" dirty="0"/>
              <a:t>Solution: prioritize important traffic (hellos) within the protocol</a:t>
            </a:r>
          </a:p>
          <a:p>
            <a:pPr lvl="1"/>
            <a:r>
              <a:rPr lang="en-US" sz="2200" dirty="0"/>
              <a:t>Not so easy if you are running over TCP due to head-of-line blocking</a:t>
            </a:r>
          </a:p>
          <a:p>
            <a:pPr lvl="1"/>
            <a:r>
              <a:rPr lang="en-US" sz="2200" dirty="0"/>
              <a:t>This is why SCTP and QUIC added multi-stream support</a:t>
            </a:r>
          </a:p>
          <a:p>
            <a:pPr lvl="1"/>
            <a:r>
              <a:rPr lang="en-US" sz="2200" dirty="0"/>
              <a:t>Off-load liveness detection to a single extra-high priority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When a routing or signaling protocol sends a control plane packet to a neighbor, it needs to make sure it is actually processed</a:t>
            </a:r>
          </a:p>
          <a:p>
            <a:r>
              <a:rPr lang="en-US" dirty="0"/>
              <a:t>Approaches for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“Radical” idea: run control plane over TCP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We need flow control, congestion control, error control</a:t>
            </a:r>
          </a:p>
          <a:p>
            <a:r>
              <a:rPr lang="en-US" dirty="0"/>
              <a:t>Layer 4 transport protocols (e.g. TCP) provide all these things</a:t>
            </a:r>
          </a:p>
          <a:p>
            <a:r>
              <a:rPr lang="en-US" dirty="0"/>
              <a:t>Why re-invent mechanisms in the protocol like ISIS or OSPF or RIP or RSVP?</a:t>
            </a:r>
          </a:p>
          <a:p>
            <a:r>
              <a:rPr lang="en-US" dirty="0"/>
              <a:t>Why not run routing and signaling protocols over TCP?</a:t>
            </a:r>
          </a:p>
          <a:p>
            <a:pPr lvl="1"/>
            <a:r>
              <a:rPr lang="en-US" sz="2000" dirty="0"/>
              <a:t>This is exactly what some protocols (BGP, LDP, etc.) do.</a:t>
            </a:r>
          </a:p>
          <a:p>
            <a:r>
              <a:rPr lang="en-US" dirty="0"/>
              <a:t>This seems self-contradictory:</a:t>
            </a:r>
          </a:p>
          <a:p>
            <a:pPr lvl="1"/>
            <a:r>
              <a:rPr lang="en-US" sz="2000" dirty="0"/>
              <a:t>TCP needs IP forwarding</a:t>
            </a:r>
          </a:p>
          <a:p>
            <a:pPr lvl="1"/>
            <a:r>
              <a:rPr lang="en-US" sz="2000" dirty="0"/>
              <a:t>IP forwarding needs the routing table to be filled</a:t>
            </a:r>
          </a:p>
          <a:p>
            <a:pPr lvl="1"/>
            <a:r>
              <a:rPr lang="en-US" sz="2000" dirty="0"/>
              <a:t>The IP routing table is filled by the routing protocol</a:t>
            </a:r>
          </a:p>
          <a:p>
            <a:pPr lvl="1"/>
            <a:r>
              <a:rPr lang="en-US" sz="2000" dirty="0"/>
              <a:t>Hence, the routing protocol cannot run over TCP???</a:t>
            </a:r>
          </a:p>
          <a:p>
            <a:pPr lvl="1"/>
            <a:r>
              <a:rPr lang="en-US" sz="2000" dirty="0"/>
              <a:t>Solution: EBGP only </a:t>
            </a:r>
            <a:r>
              <a:rPr lang="en-US" sz="2000" dirty="0" err="1"/>
              <a:t>ro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5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Lessons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</a:t>
            </a:r>
            <a:br>
              <a:rPr lang="en-US" sz="5400" dirty="0"/>
            </a:br>
            <a:r>
              <a:rPr lang="en-US" sz="3200" dirty="0"/>
              <a:t>versus</a:t>
            </a:r>
            <a:br>
              <a:rPr lang="en-US" sz="3200" dirty="0"/>
            </a:br>
            <a:r>
              <a:rPr lang="en-US" sz="5400" dirty="0"/>
              <a:t>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runs over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Explosions and oscillations </a:t>
            </a:r>
            <a:br>
              <a:rPr lang="en-US" sz="5400" dirty="0"/>
            </a:br>
            <a:r>
              <a:rPr lang="en-US" sz="5400" dirty="0"/>
              <a:t>in your network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217-38FE-4143-ADD6-6C50780A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3888" y="4544622"/>
            <a:ext cx="1344224" cy="11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replication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Ethernet example</a:t>
            </a:r>
          </a:p>
        </p:txBody>
      </p:sp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control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Failed attempts at delay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6C1D-2553-5F4F-A9E5-B5A991FB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state machine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RIFT example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1870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data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13037</TotalTime>
  <Words>3168</Words>
  <Application>Microsoft Macintosh PowerPoint</Application>
  <PresentationFormat>Widescreen</PresentationFormat>
  <Paragraphs>460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Avenir Book</vt:lpstr>
      <vt:lpstr>Avenir Light</vt:lpstr>
      <vt:lpstr>Calibri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Flow control Congestion control Error control (reliability)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(reliability) in the control plane </vt:lpstr>
      <vt:lpstr>Flow control matters in the control plane</vt:lpstr>
      <vt:lpstr>Congestion control matters in the control plane</vt:lpstr>
      <vt:lpstr>Error control matters in the control plane</vt:lpstr>
      <vt:lpstr>“Radical” idea: run control plane over TCP</vt:lpstr>
      <vt:lpstr>Lessons for quantum control protocols</vt:lpstr>
      <vt:lpstr>Soft state versus Hard state</vt:lpstr>
      <vt:lpstr>Soft state vs hard state</vt:lpstr>
      <vt:lpstr>Explosions and oscillations  in your network</vt:lpstr>
      <vt:lpstr>Packet replication loops</vt:lpstr>
      <vt:lpstr>Packet replication loops</vt:lpstr>
      <vt:lpstr>Example: Ethernet address learning + SPT</vt:lpstr>
      <vt:lpstr>       Triggered state machine loops</vt:lpstr>
      <vt:lpstr>Run-away replication</vt:lpstr>
      <vt:lpstr>Undampened control feedback loops</vt:lpstr>
      <vt:lpstr>Undampened state machine feedback loops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Planned upgrades Unplanned crashes</vt:lpstr>
      <vt:lpstr>Authentication vs encryption</vt:lpstr>
      <vt:lpstr>Neighbor authentication</vt:lpstr>
      <vt:lpstr>Origin authentication</vt:lpstr>
      <vt:lpstr>Path authentication</vt:lpstr>
      <vt:lpstr>Control protocol security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4087</cp:revision>
  <cp:lastPrinted>2019-11-17T12:38:21Z</cp:lastPrinted>
  <dcterms:created xsi:type="dcterms:W3CDTF">2018-10-12T16:19:54Z</dcterms:created>
  <dcterms:modified xsi:type="dcterms:W3CDTF">2019-11-18T13:38:49Z</dcterms:modified>
</cp:coreProperties>
</file>